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249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1077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655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51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545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279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088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2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2173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116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686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67665-BE82-473B-A676-AA8E5AFA8B06}" type="datetimeFigureOut">
              <a:rPr lang="zh-CN" altLang="en-US" smtClean="0"/>
              <a:t>2017/9/30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406CC-85A3-41CE-ACF8-75D7FEF0E1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3102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rowdai.org/challenges/nips-2017-learning-to-run/leaderboard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854199"/>
            <a:ext cx="9144000" cy="804863"/>
          </a:xfrm>
        </p:spPr>
        <p:txBody>
          <a:bodyPr>
            <a:normAutofit/>
          </a:bodyPr>
          <a:lstStyle/>
          <a:p>
            <a:r>
              <a:rPr lang="en-US" altLang="zh-CN" sz="4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NIPS 2017: Learning to Run</a:t>
            </a:r>
            <a:endParaRPr lang="zh-CN" altLang="en-US" sz="4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424238"/>
            <a:ext cx="9144000" cy="1655762"/>
          </a:xfrm>
        </p:spPr>
        <p:txBody>
          <a:bodyPr/>
          <a:lstStyle/>
          <a:p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learning environments with musculoskeletal models</a:t>
            </a:r>
          </a:p>
          <a:p>
            <a:r>
              <a:rPr lang="en-US" altLang="zh-CN"/>
              <a:t>By </a:t>
            </a:r>
            <a:r>
              <a:rPr lang="en-US" altLang="zh-CN">
                <a:hlinkClick r:id="rId2"/>
              </a:rPr>
              <a:t>Stanford Neuromuscular Biomechanics Laboratory</a:t>
            </a: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71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601" y="161925"/>
            <a:ext cx="11930743" cy="1216932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leading performance: run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跑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0026" y="1219200"/>
            <a:ext cx="6913892" cy="486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78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1161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have done and will do 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8629" y="1683657"/>
            <a:ext cx="1105988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last month it took me a long time to get a multiprocessing version 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DDPG algorithm, and finally I got one and used it to reach a score 19.34, 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which ranks for 15</a:t>
            </a:r>
            <a:r>
              <a:rPr lang="en-US" altLang="zh-CN" sz="2800" baseline="30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zh-CN" altLang="en-US" sz="2800" baseline="30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now, but it is hard for me to get a higher score</a:t>
            </a:r>
          </a:p>
          <a:p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try to train a hop gait with DDPG by applying the same action on two   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legs</a:t>
            </a:r>
          </a:p>
          <a:p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try to revise the reward function</a:t>
            </a:r>
          </a:p>
          <a:p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try to use the PPO/DPPO algorithm</a:t>
            </a:r>
            <a:endParaRPr lang="zh-CN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32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98170" y="391885"/>
            <a:ext cx="8940801" cy="682172"/>
          </a:xfrm>
        </p:spPr>
        <p:txBody>
          <a:bodyPr>
            <a:noAutofit/>
          </a:bodyPr>
          <a:lstStyle/>
          <a:p>
            <a:r>
              <a:rPr lang="en-US" altLang="zh-CN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physics environment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opensim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13" y="1480455"/>
            <a:ext cx="5261430" cy="512794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93723" y="1480455"/>
            <a:ext cx="5503192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tate space: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a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41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dimensional vector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Contains:  position: rotation,x, y</a:t>
            </a: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velocity: rotation,x,y</a:t>
            </a: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angle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velocity</a:t>
            </a: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obstacle</a:t>
            </a: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Action space: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a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dimensional vector(9 per   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leg),corresponds to all 18 muscles </a:t>
            </a:r>
          </a:p>
          <a:p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range: continuous values in [0, 1]</a:t>
            </a:r>
          </a:p>
          <a:p>
            <a:endParaRPr lang="zh-CN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52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98170" y="391885"/>
            <a:ext cx="8998859" cy="667658"/>
          </a:xfrm>
        </p:spPr>
        <p:txBody>
          <a:bodyPr>
            <a:noAutofit/>
          </a:bodyPr>
          <a:lstStyle/>
          <a:p>
            <a:r>
              <a:rPr lang="en-US" altLang="zh-CN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physics environment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opensim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13" y="1480455"/>
            <a:ext cx="5261430" cy="512794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197599" y="2243935"/>
            <a:ext cx="550319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Total reward: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the position of the pelvis on the     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 axis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the last iteration(no    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more than 1000 steps) </a:t>
            </a: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MINUS</a:t>
            </a:r>
          </a:p>
          <a:p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penalty for using </a:t>
            </a:r>
            <a:r>
              <a:rPr lang="en-US" altLang="zh-CN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ligament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forces</a:t>
            </a:r>
          </a:p>
          <a:p>
            <a:endParaRPr lang="zh-CN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09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32"/>
          </a:xfrm>
        </p:spPr>
        <p:txBody>
          <a:bodyPr>
            <a:normAutofit/>
          </a:bodyPr>
          <a:lstStyle/>
          <a:p>
            <a:r>
              <a:rPr lang="en-US" altLang="zh-CN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official method to learn the model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6056" y="1611084"/>
            <a:ext cx="1150982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Algorithm:</a:t>
            </a:r>
          </a:p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DDPG :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Deep Deterministic 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Policy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Gradients, by Google Deepmind </a:t>
            </a:r>
          </a:p>
          <a:p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Property: Off policy with a replay buffer </a:t>
            </a:r>
          </a:p>
          <a:p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network:</a:t>
            </a:r>
          </a:p>
          <a:p>
            <a:r>
              <a:rPr lang="en-US" altLang="zh-CN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two networks for actor and critic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Respectively:</a:t>
            </a:r>
            <a:endParaRPr lang="en-US" altLang="zh-CN" sz="32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about 4 to 6 hidden layers (all are fully-connected layers) used relu,</a:t>
            </a:r>
          </a:p>
          <a:p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every layer has 256~128 units. the output layer is a tanh layer</a:t>
            </a:r>
            <a:endParaRPr lang="en-US" altLang="zh-C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endParaRPr lang="en-US" altLang="zh-CN" sz="3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34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0532"/>
          </a:xfrm>
        </p:spPr>
        <p:txBody>
          <a:bodyPr>
            <a:normAutofit/>
          </a:bodyPr>
          <a:lstStyle/>
          <a:p>
            <a:r>
              <a:rPr lang="en-US" altLang="zh-CN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official method to learn the model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2513" y="1016000"/>
            <a:ext cx="11509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DDPG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DQN + Actor-Critic</a:t>
            </a:r>
            <a:endParaRPr lang="en-US" altLang="zh-CN" sz="3600" b="1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541" y="1600775"/>
            <a:ext cx="7318057" cy="523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86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601" y="161925"/>
            <a:ext cx="11930743" cy="1216932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of training with the official method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4744" y="1378857"/>
            <a:ext cx="1091474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simulator 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extremely 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slow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so it is very important to     </a:t>
            </a: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modify the single thread algorithm to a 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multiprocessing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version, like A3C, and it took a long time </a:t>
            </a:r>
          </a:p>
          <a:p>
            <a:endParaRPr lang="en-US" altLang="zh-CN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major challenge of learning in continuous action space is </a:t>
            </a:r>
          </a:p>
          <a:p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exploration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, DDPG achieves this by adding noise sampled </a:t>
            </a: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from a noise process to the actor policy</a:t>
            </a:r>
          </a:p>
          <a:p>
            <a:endParaRPr lang="en-US" altLang="zh-CN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actor-critic method means that convergence is not </a:t>
            </a: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guaranteed. So good </a:t>
            </a:r>
            <a:r>
              <a:rPr lang="en-US" altLang="zh-C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hyperparameters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are Critical</a:t>
            </a:r>
          </a:p>
        </p:txBody>
      </p:sp>
    </p:spTree>
    <p:extLst>
      <p:ext uri="{BB962C8B-B14F-4D97-AF65-F5344CB8AC3E}">
        <p14:creationId xmlns:p14="http://schemas.microsoft.com/office/powerpoint/2010/main" val="362327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601" y="161925"/>
            <a:ext cx="11930743" cy="1216932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Another algorithm for 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control tasks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1831" y="1785258"/>
            <a:ext cx="1091474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TRPO(by openAI)</a:t>
            </a:r>
          </a:p>
          <a:p>
            <a:endParaRPr lang="en-US" altLang="zh-CN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PPO(by openAI, 2017.7,solved the problem of learning rate)</a:t>
            </a:r>
          </a:p>
          <a:p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DPPO(by deepmind,2017.7, distributed ppo)</a:t>
            </a:r>
          </a:p>
          <a:p>
            <a:endParaRPr lang="en-US" altLang="zh-CN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ACKTR(by openAI, 2017.8)</a:t>
            </a:r>
          </a:p>
          <a:p>
            <a:endParaRPr lang="en-US" altLang="zh-CN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Property: policy Optimization 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policy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actor-critic</a:t>
            </a:r>
          </a:p>
        </p:txBody>
      </p:sp>
    </p:spTree>
    <p:extLst>
      <p:ext uri="{BB962C8B-B14F-4D97-AF65-F5344CB8AC3E}">
        <p14:creationId xmlns:p14="http://schemas.microsoft.com/office/powerpoint/2010/main" val="38834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601" y="161925"/>
            <a:ext cx="11930743" cy="1216932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other Participants’s experience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1831" y="1785258"/>
            <a:ext cx="1091474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PPO seems to be a better choice since it is efficient and </a:t>
            </a: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easy to run in multithreading</a:t>
            </a:r>
          </a:p>
          <a:p>
            <a:endParaRPr lang="en-US" altLang="zh-CN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hop is a good gait (because of the 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penalty for using  </a:t>
            </a:r>
          </a:p>
          <a:p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ligament forces)</a:t>
            </a:r>
          </a:p>
          <a:p>
            <a:endParaRPr lang="en-US" altLang="zh-CN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the state is very important</a:t>
            </a:r>
          </a:p>
        </p:txBody>
      </p:sp>
    </p:spTree>
    <p:extLst>
      <p:ext uri="{BB962C8B-B14F-4D97-AF65-F5344CB8AC3E}">
        <p14:creationId xmlns:p14="http://schemas.microsoft.com/office/powerpoint/2010/main" val="155520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601" y="161925"/>
            <a:ext cx="11930743" cy="1216932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leading performance: hop</a:t>
            </a:r>
            <a:endParaRPr lang="zh-CN" alt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1.跳跃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0886" y="1256205"/>
            <a:ext cx="7032172" cy="478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62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490</Words>
  <Application>Microsoft Office PowerPoint</Application>
  <PresentationFormat>宽屏</PresentationFormat>
  <Paragraphs>76</Paragraphs>
  <Slides>11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宋体</vt:lpstr>
      <vt:lpstr>Arial</vt:lpstr>
      <vt:lpstr>Calibri</vt:lpstr>
      <vt:lpstr>Calibri Light</vt:lpstr>
      <vt:lpstr>Times New Roman</vt:lpstr>
      <vt:lpstr>Office 主题</vt:lpstr>
      <vt:lpstr>NIPS 2017: Learning to Run</vt:lpstr>
      <vt:lpstr>physics environment: opensim</vt:lpstr>
      <vt:lpstr>physics environment: opensim</vt:lpstr>
      <vt:lpstr>         The official method to learn the model</vt:lpstr>
      <vt:lpstr>         The official method to learn the model</vt:lpstr>
      <vt:lpstr> the problem of training with the official method</vt:lpstr>
      <vt:lpstr> Another algorithm for continuous control tasks</vt:lpstr>
      <vt:lpstr> other Participants’s experience</vt:lpstr>
      <vt:lpstr> the leading performance: hop</vt:lpstr>
      <vt:lpstr> the leading performance: run</vt:lpstr>
      <vt:lpstr>have done and will do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NIPS 2017: Learning to Run</dc:title>
  <dc:creator>Windows 用户</dc:creator>
  <cp:lastModifiedBy>Windows 用户</cp:lastModifiedBy>
  <cp:revision>108</cp:revision>
  <dcterms:created xsi:type="dcterms:W3CDTF">2017-09-30T10:13:14Z</dcterms:created>
  <dcterms:modified xsi:type="dcterms:W3CDTF">2017-09-30T12:59:24Z</dcterms:modified>
</cp:coreProperties>
</file>

<file path=docProps/thumbnail.jpeg>
</file>